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3" r:id="rId6"/>
    <p:sldId id="269" r:id="rId7"/>
    <p:sldId id="259" r:id="rId8"/>
    <p:sldId id="267" r:id="rId9"/>
    <p:sldId id="264" r:id="rId10"/>
    <p:sldId id="265" r:id="rId11"/>
    <p:sldId id="266" r:id="rId12"/>
    <p:sldId id="261" r:id="rId13"/>
    <p:sldId id="270" r:id="rId14"/>
    <p:sldId id="268" r:id="rId15"/>
    <p:sldId id="262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375A2-6B7E-2A4E-B1E4-054D90D4F574}" v="890" dt="2021-06-17T08:21:22.760"/>
    <p1510:client id="{3A1036FE-2899-4282-BD97-501A5F767B5B}" v="148" dt="2021-06-17T07:48:53.661"/>
    <p1510:client id="{E6669F4E-9B40-4045-A900-6CE044FD4FD7}" v="274" dt="2021-06-17T08:02:09.193"/>
    <p1510:client id="{F4551BD1-F55E-46A6-9DBB-F4B9FCD941B5}" vWet="4" dt="2021-06-17T07:26:40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it Shaikholla" userId="ab38663a-0294-4910-9a44-0d36081abc77" providerId="ADAL" clId="{199375A2-6B7E-2A4E-B1E4-054D90D4F574}"/>
    <pc:docChg chg="undo custSel addSld modSld">
      <pc:chgData name="Sabit Shaikholla" userId="ab38663a-0294-4910-9a44-0d36081abc77" providerId="ADAL" clId="{199375A2-6B7E-2A4E-B1E4-054D90D4F574}" dt="2021-06-17T08:21:22.761" v="911" actId="403"/>
      <pc:docMkLst>
        <pc:docMk/>
      </pc:docMkLst>
      <pc:sldChg chg="modSp mod">
        <pc:chgData name="Sabit Shaikholla" userId="ab38663a-0294-4910-9a44-0d36081abc77" providerId="ADAL" clId="{199375A2-6B7E-2A4E-B1E4-054D90D4F574}" dt="2021-06-17T06:03:56.198" v="27" actId="20577"/>
        <pc:sldMkLst>
          <pc:docMk/>
          <pc:sldMk cId="3414924295" sldId="257"/>
        </pc:sldMkLst>
        <pc:spChg chg="mod">
          <ac:chgData name="Sabit Shaikholla" userId="ab38663a-0294-4910-9a44-0d36081abc77" providerId="ADAL" clId="{199375A2-6B7E-2A4E-B1E4-054D90D4F574}" dt="2021-06-17T06:02:38.436" v="1" actId="790"/>
          <ac:spMkLst>
            <pc:docMk/>
            <pc:sldMk cId="3414924295" sldId="257"/>
            <ac:spMk id="2" creationId="{493A344B-0C4C-454D-88DF-E0C4396E28D0}"/>
          </ac:spMkLst>
        </pc:spChg>
        <pc:spChg chg="mod">
          <ac:chgData name="Sabit Shaikholla" userId="ab38663a-0294-4910-9a44-0d36081abc77" providerId="ADAL" clId="{199375A2-6B7E-2A4E-B1E4-054D90D4F574}" dt="2021-06-17T06:03:56.198" v="27" actId="20577"/>
          <ac:spMkLst>
            <pc:docMk/>
            <pc:sldMk cId="3414924295" sldId="257"/>
            <ac:spMk id="3" creationId="{98EFC833-53A0-CB47-966E-4817932305FA}"/>
          </ac:spMkLst>
        </pc:spChg>
      </pc:sldChg>
      <pc:sldChg chg="modSp mod">
        <pc:chgData name="Sabit Shaikholla" userId="ab38663a-0294-4910-9a44-0d36081abc77" providerId="ADAL" clId="{199375A2-6B7E-2A4E-B1E4-054D90D4F574}" dt="2021-06-17T06:55:19.337" v="72" actId="20577"/>
        <pc:sldMkLst>
          <pc:docMk/>
          <pc:sldMk cId="47847872" sldId="258"/>
        </pc:sldMkLst>
        <pc:spChg chg="mod">
          <ac:chgData name="Sabit Shaikholla" userId="ab38663a-0294-4910-9a44-0d36081abc77" providerId="ADAL" clId="{199375A2-6B7E-2A4E-B1E4-054D90D4F574}" dt="2021-06-17T06:55:19.337" v="72" actId="20577"/>
          <ac:spMkLst>
            <pc:docMk/>
            <pc:sldMk cId="47847872" sldId="258"/>
            <ac:spMk id="3" creationId="{251581FD-D603-7F41-B53A-5D7214D87F9F}"/>
          </ac:spMkLst>
        </pc:spChg>
      </pc:sldChg>
      <pc:sldChg chg="modSp mod">
        <pc:chgData name="Sabit Shaikholla" userId="ab38663a-0294-4910-9a44-0d36081abc77" providerId="ADAL" clId="{199375A2-6B7E-2A4E-B1E4-054D90D4F574}" dt="2021-06-17T07:28:53.442" v="834" actId="790"/>
        <pc:sldMkLst>
          <pc:docMk/>
          <pc:sldMk cId="1739301154" sldId="262"/>
        </pc:sldMkLst>
        <pc:spChg chg="mod">
          <ac:chgData name="Sabit Shaikholla" userId="ab38663a-0294-4910-9a44-0d36081abc77" providerId="ADAL" clId="{199375A2-6B7E-2A4E-B1E4-054D90D4F574}" dt="2021-06-17T07:28:53.442" v="834" actId="790"/>
          <ac:spMkLst>
            <pc:docMk/>
            <pc:sldMk cId="1739301154" sldId="262"/>
            <ac:spMk id="3" creationId="{148E2569-9854-1447-A663-085EA9CA5BB9}"/>
          </ac:spMkLst>
        </pc:spChg>
      </pc:sldChg>
      <pc:sldChg chg="modSp add mod">
        <pc:chgData name="Sabit Shaikholla" userId="ab38663a-0294-4910-9a44-0d36081abc77" providerId="ADAL" clId="{199375A2-6B7E-2A4E-B1E4-054D90D4F574}" dt="2021-06-17T07:09:49.152" v="701" actId="20577"/>
        <pc:sldMkLst>
          <pc:docMk/>
          <pc:sldMk cId="2647294669" sldId="263"/>
        </pc:sldMkLst>
        <pc:spChg chg="mod">
          <ac:chgData name="Sabit Shaikholla" userId="ab38663a-0294-4910-9a44-0d36081abc77" providerId="ADAL" clId="{199375A2-6B7E-2A4E-B1E4-054D90D4F574}" dt="2021-06-17T06:58:49.859" v="273" actId="790"/>
          <ac:spMkLst>
            <pc:docMk/>
            <pc:sldMk cId="2647294669" sldId="263"/>
            <ac:spMk id="2" creationId="{4514CB7F-A902-464D-AA9A-E9DCF0B4279C}"/>
          </ac:spMkLst>
        </pc:spChg>
        <pc:spChg chg="mod">
          <ac:chgData name="Sabit Shaikholla" userId="ab38663a-0294-4910-9a44-0d36081abc77" providerId="ADAL" clId="{199375A2-6B7E-2A4E-B1E4-054D90D4F574}" dt="2021-06-17T07:09:49.152" v="701" actId="20577"/>
          <ac:spMkLst>
            <pc:docMk/>
            <pc:sldMk cId="2647294669" sldId="263"/>
            <ac:spMk id="3" creationId="{251581FD-D603-7F41-B53A-5D7214D87F9F}"/>
          </ac:spMkLst>
        </pc:spChg>
      </pc:sldChg>
      <pc:sldChg chg="addSp delSp modSp add mod">
        <pc:chgData name="Sabit Shaikholla" userId="ab38663a-0294-4910-9a44-0d36081abc77" providerId="ADAL" clId="{199375A2-6B7E-2A4E-B1E4-054D90D4F574}" dt="2021-06-17T07:21:18.056" v="803" actId="20577"/>
        <pc:sldMkLst>
          <pc:docMk/>
          <pc:sldMk cId="769255566" sldId="264"/>
        </pc:sldMkLst>
        <pc:spChg chg="mod">
          <ac:chgData name="Sabit Shaikholla" userId="ab38663a-0294-4910-9a44-0d36081abc77" providerId="ADAL" clId="{199375A2-6B7E-2A4E-B1E4-054D90D4F574}" dt="2021-06-17T07:21:18.056" v="803" actId="20577"/>
          <ac:spMkLst>
            <pc:docMk/>
            <pc:sldMk cId="769255566" sldId="264"/>
            <ac:spMk id="3" creationId="{084927A4-08FE-9C47-B9B9-2A4B5FAB1ED1}"/>
          </ac:spMkLst>
        </pc:spChg>
        <pc:spChg chg="del">
          <ac:chgData name="Sabit Shaikholla" userId="ab38663a-0294-4910-9a44-0d36081abc77" providerId="ADAL" clId="{199375A2-6B7E-2A4E-B1E4-054D90D4F574}" dt="2021-06-17T07:14:40.090" v="714" actId="478"/>
          <ac:spMkLst>
            <pc:docMk/>
            <pc:sldMk cId="769255566" sldId="264"/>
            <ac:spMk id="4" creationId="{A79F53AE-651E-7D47-8187-F78307CE0324}"/>
          </ac:spMkLst>
        </pc:spChg>
        <pc:spChg chg="del">
          <ac:chgData name="Sabit Shaikholla" userId="ab38663a-0294-4910-9a44-0d36081abc77" providerId="ADAL" clId="{199375A2-6B7E-2A4E-B1E4-054D90D4F574}" dt="2021-06-17T07:14:37.263" v="712" actId="478"/>
          <ac:spMkLst>
            <pc:docMk/>
            <pc:sldMk cId="769255566" sldId="264"/>
            <ac:spMk id="5" creationId="{F80378F5-E3CB-0A49-869C-0BFBF228BCA3}"/>
          </ac:spMkLst>
        </pc:spChg>
        <pc:picChg chg="add mod">
          <ac:chgData name="Sabit Shaikholla" userId="ab38663a-0294-4910-9a44-0d36081abc77" providerId="ADAL" clId="{199375A2-6B7E-2A4E-B1E4-054D90D4F574}" dt="2021-06-17T07:19:44.155" v="749" actId="1076"/>
          <ac:picMkLst>
            <pc:docMk/>
            <pc:sldMk cId="769255566" sldId="264"/>
            <ac:picMk id="6" creationId="{1449B9ED-4E0D-CB43-A3D3-A675DB4152A6}"/>
          </ac:picMkLst>
        </pc:picChg>
        <pc:picChg chg="add del mod">
          <ac:chgData name="Sabit Shaikholla" userId="ab38663a-0294-4910-9a44-0d36081abc77" providerId="ADAL" clId="{199375A2-6B7E-2A4E-B1E4-054D90D4F574}" dt="2021-06-17T07:14:34.757" v="711" actId="478"/>
          <ac:picMkLst>
            <pc:docMk/>
            <pc:sldMk cId="769255566" sldId="264"/>
            <ac:picMk id="7" creationId="{0B171DFE-51B2-734F-AD25-6ED769BB0E60}"/>
          </ac:picMkLst>
        </pc:picChg>
      </pc:sldChg>
      <pc:sldChg chg="delSp modSp add mod">
        <pc:chgData name="Sabit Shaikholla" userId="ab38663a-0294-4910-9a44-0d36081abc77" providerId="ADAL" clId="{199375A2-6B7E-2A4E-B1E4-054D90D4F574}" dt="2021-06-17T07:21:32.007" v="824" actId="20577"/>
        <pc:sldMkLst>
          <pc:docMk/>
          <pc:sldMk cId="1443253639" sldId="265"/>
        </pc:sldMkLst>
        <pc:spChg chg="mod">
          <ac:chgData name="Sabit Shaikholla" userId="ab38663a-0294-4910-9a44-0d36081abc77" providerId="ADAL" clId="{199375A2-6B7E-2A4E-B1E4-054D90D4F574}" dt="2021-06-17T07:21:32.007" v="824" actId="20577"/>
          <ac:spMkLst>
            <pc:docMk/>
            <pc:sldMk cId="1443253639" sldId="265"/>
            <ac:spMk id="3" creationId="{084927A4-08FE-9C47-B9B9-2A4B5FAB1ED1}"/>
          </ac:spMkLst>
        </pc:spChg>
        <pc:spChg chg="del">
          <ac:chgData name="Sabit Shaikholla" userId="ab38663a-0294-4910-9a44-0d36081abc77" providerId="ADAL" clId="{199375A2-6B7E-2A4E-B1E4-054D90D4F574}" dt="2021-06-17T07:14:57.899" v="720" actId="478"/>
          <ac:spMkLst>
            <pc:docMk/>
            <pc:sldMk cId="1443253639" sldId="265"/>
            <ac:spMk id="4" creationId="{A79F53AE-651E-7D47-8187-F78307CE0324}"/>
          </ac:spMkLst>
        </pc:spChg>
        <pc:spChg chg="del">
          <ac:chgData name="Sabit Shaikholla" userId="ab38663a-0294-4910-9a44-0d36081abc77" providerId="ADAL" clId="{199375A2-6B7E-2A4E-B1E4-054D90D4F574}" dt="2021-06-17T07:14:59.365" v="721" actId="478"/>
          <ac:spMkLst>
            <pc:docMk/>
            <pc:sldMk cId="1443253639" sldId="265"/>
            <ac:spMk id="5" creationId="{F80378F5-E3CB-0A49-869C-0BFBF228BCA3}"/>
          </ac:spMkLst>
        </pc:spChg>
        <pc:picChg chg="del">
          <ac:chgData name="Sabit Shaikholla" userId="ab38663a-0294-4910-9a44-0d36081abc77" providerId="ADAL" clId="{199375A2-6B7E-2A4E-B1E4-054D90D4F574}" dt="2021-06-17T07:14:56.283" v="719" actId="478"/>
          <ac:picMkLst>
            <pc:docMk/>
            <pc:sldMk cId="1443253639" sldId="265"/>
            <ac:picMk id="6" creationId="{1449B9ED-4E0D-CB43-A3D3-A675DB4152A6}"/>
          </ac:picMkLst>
        </pc:picChg>
        <pc:picChg chg="mod">
          <ac:chgData name="Sabit Shaikholla" userId="ab38663a-0294-4910-9a44-0d36081abc77" providerId="ADAL" clId="{199375A2-6B7E-2A4E-B1E4-054D90D4F574}" dt="2021-06-17T07:19:14.675" v="745" actId="1076"/>
          <ac:picMkLst>
            <pc:docMk/>
            <pc:sldMk cId="1443253639" sldId="265"/>
            <ac:picMk id="7" creationId="{0B171DFE-51B2-734F-AD25-6ED769BB0E60}"/>
          </ac:picMkLst>
        </pc:picChg>
      </pc:sldChg>
      <pc:sldChg chg="addSp delSp modSp add mod">
        <pc:chgData name="Sabit Shaikholla" userId="ab38663a-0294-4910-9a44-0d36081abc77" providerId="ADAL" clId="{199375A2-6B7E-2A4E-B1E4-054D90D4F574}" dt="2021-06-17T07:21:40.158" v="832" actId="20577"/>
        <pc:sldMkLst>
          <pc:docMk/>
          <pc:sldMk cId="3914199630" sldId="266"/>
        </pc:sldMkLst>
        <pc:spChg chg="mod">
          <ac:chgData name="Sabit Shaikholla" userId="ab38663a-0294-4910-9a44-0d36081abc77" providerId="ADAL" clId="{199375A2-6B7E-2A4E-B1E4-054D90D4F574}" dt="2021-06-17T07:21:40.158" v="832" actId="20577"/>
          <ac:spMkLst>
            <pc:docMk/>
            <pc:sldMk cId="3914199630" sldId="266"/>
            <ac:spMk id="3" creationId="{084927A4-08FE-9C47-B9B9-2A4B5FAB1ED1}"/>
          </ac:spMkLst>
        </pc:spChg>
        <pc:spChg chg="del mod">
          <ac:chgData name="Sabit Shaikholla" userId="ab38663a-0294-4910-9a44-0d36081abc77" providerId="ADAL" clId="{199375A2-6B7E-2A4E-B1E4-054D90D4F574}" dt="2021-06-17T07:15:29.380" v="730" actId="478"/>
          <ac:spMkLst>
            <pc:docMk/>
            <pc:sldMk cId="3914199630" sldId="266"/>
            <ac:spMk id="4" creationId="{A79F53AE-651E-7D47-8187-F78307CE0324}"/>
          </ac:spMkLst>
        </pc:spChg>
        <pc:spChg chg="del">
          <ac:chgData name="Sabit Shaikholla" userId="ab38663a-0294-4910-9a44-0d36081abc77" providerId="ADAL" clId="{199375A2-6B7E-2A4E-B1E4-054D90D4F574}" dt="2021-06-17T07:15:31.954" v="731" actId="478"/>
          <ac:spMkLst>
            <pc:docMk/>
            <pc:sldMk cId="3914199630" sldId="266"/>
            <ac:spMk id="5" creationId="{F80378F5-E3CB-0A49-869C-0BFBF228BCA3}"/>
          </ac:spMkLst>
        </pc:spChg>
        <pc:picChg chg="del">
          <ac:chgData name="Sabit Shaikholla" userId="ab38663a-0294-4910-9a44-0d36081abc77" providerId="ADAL" clId="{199375A2-6B7E-2A4E-B1E4-054D90D4F574}" dt="2021-06-17T07:15:24.811" v="727" actId="478"/>
          <ac:picMkLst>
            <pc:docMk/>
            <pc:sldMk cId="3914199630" sldId="266"/>
            <ac:picMk id="6" creationId="{1449B9ED-4E0D-CB43-A3D3-A675DB4152A6}"/>
          </ac:picMkLst>
        </pc:picChg>
        <pc:picChg chg="del">
          <ac:chgData name="Sabit Shaikholla" userId="ab38663a-0294-4910-9a44-0d36081abc77" providerId="ADAL" clId="{199375A2-6B7E-2A4E-B1E4-054D90D4F574}" dt="2021-06-17T07:15:25.994" v="728" actId="478"/>
          <ac:picMkLst>
            <pc:docMk/>
            <pc:sldMk cId="3914199630" sldId="266"/>
            <ac:picMk id="7" creationId="{0B171DFE-51B2-734F-AD25-6ED769BB0E60}"/>
          </ac:picMkLst>
        </pc:picChg>
        <pc:picChg chg="add mod">
          <ac:chgData name="Sabit Shaikholla" userId="ab38663a-0294-4910-9a44-0d36081abc77" providerId="ADAL" clId="{199375A2-6B7E-2A4E-B1E4-054D90D4F574}" dt="2021-06-17T07:19:34.023" v="747" actId="1076"/>
          <ac:picMkLst>
            <pc:docMk/>
            <pc:sldMk cId="3914199630" sldId="266"/>
            <ac:picMk id="8" creationId="{63A73154-83CA-5C45-9E44-D0B53262F2DC}"/>
          </ac:picMkLst>
        </pc:picChg>
      </pc:sldChg>
      <pc:sldChg chg="modSp add mod">
        <pc:chgData name="Sabit Shaikholla" userId="ab38663a-0294-4910-9a44-0d36081abc77" providerId="ADAL" clId="{199375A2-6B7E-2A4E-B1E4-054D90D4F574}" dt="2021-06-17T07:33:28.656" v="857" actId="790"/>
        <pc:sldMkLst>
          <pc:docMk/>
          <pc:sldMk cId="3706256201" sldId="268"/>
        </pc:sldMkLst>
        <pc:spChg chg="mod">
          <ac:chgData name="Sabit Shaikholla" userId="ab38663a-0294-4910-9a44-0d36081abc77" providerId="ADAL" clId="{199375A2-6B7E-2A4E-B1E4-054D90D4F574}" dt="2021-06-17T07:31:34.880" v="850" actId="790"/>
          <ac:spMkLst>
            <pc:docMk/>
            <pc:sldMk cId="3706256201" sldId="268"/>
            <ac:spMk id="2" creationId="{812D0423-C5C6-074A-8EA1-8A653CB62326}"/>
          </ac:spMkLst>
        </pc:spChg>
        <pc:spChg chg="mod">
          <ac:chgData name="Sabit Shaikholla" userId="ab38663a-0294-4910-9a44-0d36081abc77" providerId="ADAL" clId="{199375A2-6B7E-2A4E-B1E4-054D90D4F574}" dt="2021-06-17T07:33:28.656" v="857" actId="790"/>
          <ac:spMkLst>
            <pc:docMk/>
            <pc:sldMk cId="3706256201" sldId="268"/>
            <ac:spMk id="3" creationId="{7FE7E222-A3DE-2340-A3FF-BF260FD3EF98}"/>
          </ac:spMkLst>
        </pc:spChg>
      </pc:sldChg>
      <pc:sldChg chg="modSp mod">
        <pc:chgData name="Sabit Shaikholla" userId="ab38663a-0294-4910-9a44-0d36081abc77" providerId="ADAL" clId="{199375A2-6B7E-2A4E-B1E4-054D90D4F574}" dt="2021-06-17T08:21:22.761" v="911" actId="403"/>
        <pc:sldMkLst>
          <pc:docMk/>
          <pc:sldMk cId="418074266" sldId="269"/>
        </pc:sldMkLst>
        <pc:spChg chg="mod">
          <ac:chgData name="Sabit Shaikholla" userId="ab38663a-0294-4910-9a44-0d36081abc77" providerId="ADAL" clId="{199375A2-6B7E-2A4E-B1E4-054D90D4F574}" dt="2021-06-17T08:21:22.761" v="911" actId="403"/>
          <ac:spMkLst>
            <pc:docMk/>
            <pc:sldMk cId="418074266" sldId="269"/>
            <ac:spMk id="3" creationId="{4E88B626-BE6A-451E-B5A5-48C7660EDF71}"/>
          </ac:spMkLst>
        </pc:spChg>
      </pc:sldChg>
      <pc:sldChg chg="addSp delSp modSp add mod">
        <pc:chgData name="Sabit Shaikholla" userId="ab38663a-0294-4910-9a44-0d36081abc77" providerId="ADAL" clId="{199375A2-6B7E-2A4E-B1E4-054D90D4F574}" dt="2021-06-17T07:57:26.929" v="910" actId="478"/>
        <pc:sldMkLst>
          <pc:docMk/>
          <pc:sldMk cId="1275783561" sldId="270"/>
        </pc:sldMkLst>
        <pc:spChg chg="mod">
          <ac:chgData name="Sabit Shaikholla" userId="ab38663a-0294-4910-9a44-0d36081abc77" providerId="ADAL" clId="{199375A2-6B7E-2A4E-B1E4-054D90D4F574}" dt="2021-06-17T07:53:19.697" v="877" actId="790"/>
          <ac:spMkLst>
            <pc:docMk/>
            <pc:sldMk cId="1275783561" sldId="270"/>
            <ac:spMk id="3" creationId="{3003992A-4424-EB47-9556-76742CDDED61}"/>
          </ac:spMkLst>
        </pc:spChg>
        <pc:spChg chg="add del mod">
          <ac:chgData name="Sabit Shaikholla" userId="ab38663a-0294-4910-9a44-0d36081abc77" providerId="ADAL" clId="{199375A2-6B7E-2A4E-B1E4-054D90D4F574}" dt="2021-06-17T07:54:01.633" v="883" actId="478"/>
          <ac:spMkLst>
            <pc:docMk/>
            <pc:sldMk cId="1275783561" sldId="270"/>
            <ac:spMk id="6" creationId="{7CB131BA-F695-E74A-B53F-3ED4A98F13B4}"/>
          </ac:spMkLst>
        </pc:spChg>
        <pc:picChg chg="del">
          <ac:chgData name="Sabit Shaikholla" userId="ab38663a-0294-4910-9a44-0d36081abc77" providerId="ADAL" clId="{199375A2-6B7E-2A4E-B1E4-054D90D4F574}" dt="2021-06-17T07:53:21.429" v="878" actId="478"/>
          <ac:picMkLst>
            <pc:docMk/>
            <pc:sldMk cId="1275783561" sldId="270"/>
            <ac:picMk id="5" creationId="{B20C44FC-F8B7-428F-9C22-D89A6C190236}"/>
          </ac:picMkLst>
        </pc:picChg>
        <pc:picChg chg="add del mod">
          <ac:chgData name="Sabit Shaikholla" userId="ab38663a-0294-4910-9a44-0d36081abc77" providerId="ADAL" clId="{199375A2-6B7E-2A4E-B1E4-054D90D4F574}" dt="2021-06-17T07:55:38.998" v="890" actId="478"/>
          <ac:picMkLst>
            <pc:docMk/>
            <pc:sldMk cId="1275783561" sldId="270"/>
            <ac:picMk id="7" creationId="{A9BFCC07-682D-F349-8035-0F814BAE2DDB}"/>
          </ac:picMkLst>
        </pc:picChg>
        <pc:picChg chg="add del mod">
          <ac:chgData name="Sabit Shaikholla" userId="ab38663a-0294-4910-9a44-0d36081abc77" providerId="ADAL" clId="{199375A2-6B7E-2A4E-B1E4-054D90D4F574}" dt="2021-06-17T07:54:53.357" v="887" actId="478"/>
          <ac:picMkLst>
            <pc:docMk/>
            <pc:sldMk cId="1275783561" sldId="270"/>
            <ac:picMk id="8" creationId="{BC4B1612-DD76-3945-A3A4-629A2195749D}"/>
          </ac:picMkLst>
        </pc:picChg>
        <pc:picChg chg="add del mod">
          <ac:chgData name="Sabit Shaikholla" userId="ab38663a-0294-4910-9a44-0d36081abc77" providerId="ADAL" clId="{199375A2-6B7E-2A4E-B1E4-054D90D4F574}" dt="2021-06-17T07:54:56.572" v="889" actId="478"/>
          <ac:picMkLst>
            <pc:docMk/>
            <pc:sldMk cId="1275783561" sldId="270"/>
            <ac:picMk id="9" creationId="{94A665D9-29B6-D841-B238-17684A35CF21}"/>
          </ac:picMkLst>
        </pc:picChg>
        <pc:picChg chg="add mod">
          <ac:chgData name="Sabit Shaikholla" userId="ab38663a-0294-4910-9a44-0d36081abc77" providerId="ADAL" clId="{199375A2-6B7E-2A4E-B1E4-054D90D4F574}" dt="2021-06-17T07:56:37.737" v="905" actId="1076"/>
          <ac:picMkLst>
            <pc:docMk/>
            <pc:sldMk cId="1275783561" sldId="270"/>
            <ac:picMk id="11" creationId="{BFD8D198-2812-7E4C-84A1-B39273C3AA26}"/>
          </ac:picMkLst>
        </pc:picChg>
        <pc:picChg chg="add mod">
          <ac:chgData name="Sabit Shaikholla" userId="ab38663a-0294-4910-9a44-0d36081abc77" providerId="ADAL" clId="{199375A2-6B7E-2A4E-B1E4-054D90D4F574}" dt="2021-06-17T07:56:45.184" v="908" actId="1076"/>
          <ac:picMkLst>
            <pc:docMk/>
            <pc:sldMk cId="1275783561" sldId="270"/>
            <ac:picMk id="13" creationId="{8B4699DD-BDCB-594A-9466-47EC8CC89A51}"/>
          </ac:picMkLst>
        </pc:picChg>
        <pc:picChg chg="add del">
          <ac:chgData name="Sabit Shaikholla" userId="ab38663a-0294-4910-9a44-0d36081abc77" providerId="ADAL" clId="{199375A2-6B7E-2A4E-B1E4-054D90D4F574}" dt="2021-06-17T07:57:26.929" v="910" actId="478"/>
          <ac:picMkLst>
            <pc:docMk/>
            <pc:sldMk cId="1275783561" sldId="270"/>
            <ac:picMk id="14" creationId="{236D57F1-9C2D-9048-BCD7-BE79099B0C64}"/>
          </ac:picMkLst>
        </pc:picChg>
      </pc:sldChg>
    </pc:docChg>
  </pc:docChgLst>
  <pc:docChgLst>
    <pc:chgData name="Fatemeh Moradian Tehrani" userId="075aff5b-c5a3-4ab9-bce1-8afbe32a57ba" providerId="ADAL" clId="{3A1036FE-2899-4282-BD97-501A5F767B5B}"/>
    <pc:docChg chg="custSel modSld">
      <pc:chgData name="Fatemeh Moradian Tehrani" userId="075aff5b-c5a3-4ab9-bce1-8afbe32a57ba" providerId="ADAL" clId="{3A1036FE-2899-4282-BD97-501A5F767B5B}" dt="2021-06-17T07:48:53.661" v="137" actId="14100"/>
      <pc:docMkLst>
        <pc:docMk/>
      </pc:docMkLst>
      <pc:sldChg chg="modSp mod">
        <pc:chgData name="Fatemeh Moradian Tehrani" userId="075aff5b-c5a3-4ab9-bce1-8afbe32a57ba" providerId="ADAL" clId="{3A1036FE-2899-4282-BD97-501A5F767B5B}" dt="2021-06-17T07:31:27.047" v="130" actId="1076"/>
        <pc:sldMkLst>
          <pc:docMk/>
          <pc:sldMk cId="3414924295" sldId="257"/>
        </pc:sldMkLst>
        <pc:spChg chg="mod">
          <ac:chgData name="Fatemeh Moradian Tehrani" userId="075aff5b-c5a3-4ab9-bce1-8afbe32a57ba" providerId="ADAL" clId="{3A1036FE-2899-4282-BD97-501A5F767B5B}" dt="2021-06-17T07:31:27.047" v="130" actId="1076"/>
          <ac:spMkLst>
            <pc:docMk/>
            <pc:sldMk cId="3414924295" sldId="257"/>
            <ac:spMk id="2" creationId="{493A344B-0C4C-454D-88DF-E0C4396E28D0}"/>
          </ac:spMkLst>
        </pc:spChg>
        <pc:spChg chg="mod">
          <ac:chgData name="Fatemeh Moradian Tehrani" userId="075aff5b-c5a3-4ab9-bce1-8afbe32a57ba" providerId="ADAL" clId="{3A1036FE-2899-4282-BD97-501A5F767B5B}" dt="2021-06-17T07:31:03.330" v="128" actId="255"/>
          <ac:spMkLst>
            <pc:docMk/>
            <pc:sldMk cId="3414924295" sldId="257"/>
            <ac:spMk id="3" creationId="{98EFC833-53A0-CB47-966E-4817932305FA}"/>
          </ac:spMkLst>
        </pc:spChg>
      </pc:sldChg>
      <pc:sldChg chg="modSp mod">
        <pc:chgData name="Fatemeh Moradian Tehrani" userId="075aff5b-c5a3-4ab9-bce1-8afbe32a57ba" providerId="ADAL" clId="{3A1036FE-2899-4282-BD97-501A5F767B5B}" dt="2021-06-17T07:30:18.355" v="127" actId="255"/>
        <pc:sldMkLst>
          <pc:docMk/>
          <pc:sldMk cId="47847872" sldId="258"/>
        </pc:sldMkLst>
        <pc:spChg chg="mod">
          <ac:chgData name="Fatemeh Moradian Tehrani" userId="075aff5b-c5a3-4ab9-bce1-8afbe32a57ba" providerId="ADAL" clId="{3A1036FE-2899-4282-BD97-501A5F767B5B}" dt="2021-06-17T07:30:18.355" v="127" actId="255"/>
          <ac:spMkLst>
            <pc:docMk/>
            <pc:sldMk cId="47847872" sldId="258"/>
            <ac:spMk id="3" creationId="{251581FD-D603-7F41-B53A-5D7214D87F9F}"/>
          </ac:spMkLst>
        </pc:spChg>
      </pc:sldChg>
      <pc:sldChg chg="modSp mod">
        <pc:chgData name="Fatemeh Moradian Tehrani" userId="075aff5b-c5a3-4ab9-bce1-8afbe32a57ba" providerId="ADAL" clId="{3A1036FE-2899-4282-BD97-501A5F767B5B}" dt="2021-06-17T07:29:06.681" v="125" actId="20577"/>
        <pc:sldMkLst>
          <pc:docMk/>
          <pc:sldMk cId="1739301154" sldId="262"/>
        </pc:sldMkLst>
        <pc:spChg chg="mod">
          <ac:chgData name="Fatemeh Moradian Tehrani" userId="075aff5b-c5a3-4ab9-bce1-8afbe32a57ba" providerId="ADAL" clId="{3A1036FE-2899-4282-BD97-501A5F767B5B}" dt="2021-06-17T07:28:41.705" v="124" actId="20577"/>
          <ac:spMkLst>
            <pc:docMk/>
            <pc:sldMk cId="1739301154" sldId="262"/>
            <ac:spMk id="2" creationId="{F80B5316-0BAB-0540-8070-62F51AF4E360}"/>
          </ac:spMkLst>
        </pc:spChg>
        <pc:spChg chg="mod">
          <ac:chgData name="Fatemeh Moradian Tehrani" userId="075aff5b-c5a3-4ab9-bce1-8afbe32a57ba" providerId="ADAL" clId="{3A1036FE-2899-4282-BD97-501A5F767B5B}" dt="2021-06-17T07:29:06.681" v="125" actId="20577"/>
          <ac:spMkLst>
            <pc:docMk/>
            <pc:sldMk cId="1739301154" sldId="262"/>
            <ac:spMk id="3" creationId="{148E2569-9854-1447-A663-085EA9CA5BB9}"/>
          </ac:spMkLst>
        </pc:spChg>
      </pc:sldChg>
      <pc:sldChg chg="modSp mod">
        <pc:chgData name="Fatemeh Moradian Tehrani" userId="075aff5b-c5a3-4ab9-bce1-8afbe32a57ba" providerId="ADAL" clId="{3A1036FE-2899-4282-BD97-501A5F767B5B}" dt="2021-06-17T07:29:45.814" v="126" actId="255"/>
        <pc:sldMkLst>
          <pc:docMk/>
          <pc:sldMk cId="2647294669" sldId="263"/>
        </pc:sldMkLst>
        <pc:spChg chg="mod">
          <ac:chgData name="Fatemeh Moradian Tehrani" userId="075aff5b-c5a3-4ab9-bce1-8afbe32a57ba" providerId="ADAL" clId="{3A1036FE-2899-4282-BD97-501A5F767B5B}" dt="2021-06-17T07:29:45.814" v="126" actId="255"/>
          <ac:spMkLst>
            <pc:docMk/>
            <pc:sldMk cId="2647294669" sldId="263"/>
            <ac:spMk id="3" creationId="{251581FD-D603-7F41-B53A-5D7214D87F9F}"/>
          </ac:spMkLst>
        </pc:spChg>
      </pc:sldChg>
      <pc:sldChg chg="addSp delSp modSp mod modAnim">
        <pc:chgData name="Fatemeh Moradian Tehrani" userId="075aff5b-c5a3-4ab9-bce1-8afbe32a57ba" providerId="ADAL" clId="{3A1036FE-2899-4282-BD97-501A5F767B5B}" dt="2021-06-17T07:48:53.661" v="137" actId="14100"/>
        <pc:sldMkLst>
          <pc:docMk/>
          <pc:sldMk cId="3706256201" sldId="268"/>
        </pc:sldMkLst>
        <pc:spChg chg="mod">
          <ac:chgData name="Fatemeh Moradian Tehrani" userId="075aff5b-c5a3-4ab9-bce1-8afbe32a57ba" providerId="ADAL" clId="{3A1036FE-2899-4282-BD97-501A5F767B5B}" dt="2021-06-17T07:48:53.661" v="137" actId="14100"/>
          <ac:spMkLst>
            <pc:docMk/>
            <pc:sldMk cId="3706256201" sldId="268"/>
            <ac:spMk id="3" creationId="{7FE7E222-A3DE-2340-A3FF-BF260FD3EF98}"/>
          </ac:spMkLst>
        </pc:spChg>
        <pc:spChg chg="del">
          <ac:chgData name="Fatemeh Moradian Tehrani" userId="075aff5b-c5a3-4ab9-bce1-8afbe32a57ba" providerId="ADAL" clId="{3A1036FE-2899-4282-BD97-501A5F767B5B}" dt="2021-06-17T07:47:52.648" v="131"/>
          <ac:spMkLst>
            <pc:docMk/>
            <pc:sldMk cId="3706256201" sldId="268"/>
            <ac:spMk id="4" creationId="{1B5D6F80-7CE5-8149-AC20-C6E772335FDF}"/>
          </ac:spMkLst>
        </pc:spChg>
        <pc:graphicFrameChg chg="add mod modGraphic">
          <ac:chgData name="Fatemeh Moradian Tehrani" userId="075aff5b-c5a3-4ab9-bce1-8afbe32a57ba" providerId="ADAL" clId="{3A1036FE-2899-4282-BD97-501A5F767B5B}" dt="2021-06-17T07:48:43.735" v="136" actId="1076"/>
          <ac:graphicFrameMkLst>
            <pc:docMk/>
            <pc:sldMk cId="3706256201" sldId="268"/>
            <ac:graphicFrameMk id="6" creationId="{B0C85CBD-3EBF-4C39-8FF3-827CFA5B2B14}"/>
          </ac:graphicFrameMkLst>
        </pc:graphicFrameChg>
      </pc:sldChg>
    </pc:docChg>
  </pc:docChgLst>
  <pc:docChgLst>
    <pc:chgData name="Krishna Vaghasiya" userId="d9c0b558-13d7-4a46-9dfb-bf7b7d00aefa" providerId="ADAL" clId="{E6669F4E-9B40-4045-A900-6CE044FD4FD7}"/>
    <pc:docChg chg="undo custSel addSld delSld modSld sldOrd">
      <pc:chgData name="Krishna Vaghasiya" userId="d9c0b558-13d7-4a46-9dfb-bf7b7d00aefa" providerId="ADAL" clId="{E6669F4E-9B40-4045-A900-6CE044FD4FD7}" dt="2021-06-17T08:02:09.193" v="274" actId="14100"/>
      <pc:docMkLst>
        <pc:docMk/>
      </pc:docMkLst>
      <pc:sldChg chg="modSp mod">
        <pc:chgData name="Krishna Vaghasiya" userId="d9c0b558-13d7-4a46-9dfb-bf7b7d00aefa" providerId="ADAL" clId="{E6669F4E-9B40-4045-A900-6CE044FD4FD7}" dt="2021-06-17T07:28:41.973" v="80" actId="14100"/>
        <pc:sldMkLst>
          <pc:docMk/>
          <pc:sldMk cId="3414924295" sldId="257"/>
        </pc:sldMkLst>
        <pc:spChg chg="mod">
          <ac:chgData name="Krishna Vaghasiya" userId="d9c0b558-13d7-4a46-9dfb-bf7b7d00aefa" providerId="ADAL" clId="{E6669F4E-9B40-4045-A900-6CE044FD4FD7}" dt="2021-06-17T07:28:41.973" v="80" actId="14100"/>
          <ac:spMkLst>
            <pc:docMk/>
            <pc:sldMk cId="3414924295" sldId="257"/>
            <ac:spMk id="2" creationId="{493A344B-0C4C-454D-88DF-E0C4396E28D0}"/>
          </ac:spMkLst>
        </pc:spChg>
        <pc:spChg chg="mod">
          <ac:chgData name="Krishna Vaghasiya" userId="d9c0b558-13d7-4a46-9dfb-bf7b7d00aefa" providerId="ADAL" clId="{E6669F4E-9B40-4045-A900-6CE044FD4FD7}" dt="2021-06-17T07:27:52.538" v="79" actId="120"/>
          <ac:spMkLst>
            <pc:docMk/>
            <pc:sldMk cId="3414924295" sldId="257"/>
            <ac:spMk id="3" creationId="{98EFC833-53A0-CB47-966E-4817932305FA}"/>
          </ac:spMkLst>
        </pc:spChg>
      </pc:sldChg>
      <pc:sldChg chg="del">
        <pc:chgData name="Krishna Vaghasiya" userId="d9c0b558-13d7-4a46-9dfb-bf7b7d00aefa" providerId="ADAL" clId="{E6669F4E-9B40-4045-A900-6CE044FD4FD7}" dt="2021-06-17T07:46:53.905" v="256" actId="47"/>
        <pc:sldMkLst>
          <pc:docMk/>
          <pc:sldMk cId="47847872" sldId="258"/>
        </pc:sldMkLst>
      </pc:sldChg>
      <pc:sldChg chg="addSp delSp modSp mod">
        <pc:chgData name="Krishna Vaghasiya" userId="d9c0b558-13d7-4a46-9dfb-bf7b7d00aefa" providerId="ADAL" clId="{E6669F4E-9B40-4045-A900-6CE044FD4FD7}" dt="2021-06-17T07:23:16.735" v="64" actId="14861"/>
        <pc:sldMkLst>
          <pc:docMk/>
          <pc:sldMk cId="2603400598" sldId="259"/>
        </pc:sldMkLst>
        <pc:spChg chg="mod">
          <ac:chgData name="Krishna Vaghasiya" userId="d9c0b558-13d7-4a46-9dfb-bf7b7d00aefa" providerId="ADAL" clId="{E6669F4E-9B40-4045-A900-6CE044FD4FD7}" dt="2021-06-17T07:19:14.927" v="26" actId="20577"/>
          <ac:spMkLst>
            <pc:docMk/>
            <pc:sldMk cId="2603400598" sldId="259"/>
            <ac:spMk id="3" creationId="{084927A4-08FE-9C47-B9B9-2A4B5FAB1ED1}"/>
          </ac:spMkLst>
        </pc:spChg>
        <pc:spChg chg="del">
          <ac:chgData name="Krishna Vaghasiya" userId="d9c0b558-13d7-4a46-9dfb-bf7b7d00aefa" providerId="ADAL" clId="{E6669F4E-9B40-4045-A900-6CE044FD4FD7}" dt="2021-06-17T07:19:20.958" v="27"/>
          <ac:spMkLst>
            <pc:docMk/>
            <pc:sldMk cId="2603400598" sldId="259"/>
            <ac:spMk id="4" creationId="{A79F53AE-651E-7D47-8187-F78307CE0324}"/>
          </ac:spMkLst>
        </pc:spChg>
        <pc:spChg chg="add del">
          <ac:chgData name="Krishna Vaghasiya" userId="d9c0b558-13d7-4a46-9dfb-bf7b7d00aefa" providerId="ADAL" clId="{E6669F4E-9B40-4045-A900-6CE044FD4FD7}" dt="2021-06-17T07:19:43.771" v="32"/>
          <ac:spMkLst>
            <pc:docMk/>
            <pc:sldMk cId="2603400598" sldId="259"/>
            <ac:spMk id="5" creationId="{F80378F5-E3CB-0A49-869C-0BFBF228BCA3}"/>
          </ac:spMkLst>
        </pc:spChg>
        <pc:picChg chg="add mod">
          <ac:chgData name="Krishna Vaghasiya" userId="d9c0b558-13d7-4a46-9dfb-bf7b7d00aefa" providerId="ADAL" clId="{E6669F4E-9B40-4045-A900-6CE044FD4FD7}" dt="2021-06-17T07:23:09.538" v="63" actId="14861"/>
          <ac:picMkLst>
            <pc:docMk/>
            <pc:sldMk cId="2603400598" sldId="259"/>
            <ac:picMk id="6" creationId="{E7167C25-209D-404E-BED6-3B626EFB6019}"/>
          </ac:picMkLst>
        </pc:picChg>
        <pc:picChg chg="add del">
          <ac:chgData name="Krishna Vaghasiya" userId="d9c0b558-13d7-4a46-9dfb-bf7b7d00aefa" providerId="ADAL" clId="{E6669F4E-9B40-4045-A900-6CE044FD4FD7}" dt="2021-06-17T07:19:37.397" v="30"/>
          <ac:picMkLst>
            <pc:docMk/>
            <pc:sldMk cId="2603400598" sldId="259"/>
            <ac:picMk id="7" creationId="{B6BE97F9-FD0D-4931-9C66-65F332993501}"/>
          </ac:picMkLst>
        </pc:picChg>
        <pc:picChg chg="add mod">
          <ac:chgData name="Krishna Vaghasiya" userId="d9c0b558-13d7-4a46-9dfb-bf7b7d00aefa" providerId="ADAL" clId="{E6669F4E-9B40-4045-A900-6CE044FD4FD7}" dt="2021-06-17T07:23:16.735" v="64" actId="14861"/>
          <ac:picMkLst>
            <pc:docMk/>
            <pc:sldMk cId="2603400598" sldId="259"/>
            <ac:picMk id="8" creationId="{BFF78846-70AA-4B9C-A99D-125B1133CEC8}"/>
          </ac:picMkLst>
        </pc:picChg>
      </pc:sldChg>
      <pc:sldChg chg="del ord">
        <pc:chgData name="Krishna Vaghasiya" userId="d9c0b558-13d7-4a46-9dfb-bf7b7d00aefa" providerId="ADAL" clId="{E6669F4E-9B40-4045-A900-6CE044FD4FD7}" dt="2021-06-17T07:31:05.185" v="83" actId="47"/>
        <pc:sldMkLst>
          <pc:docMk/>
          <pc:sldMk cId="956826145" sldId="260"/>
        </pc:sldMkLst>
      </pc:sldChg>
      <pc:sldChg chg="addSp delSp modSp mod">
        <pc:chgData name="Krishna Vaghasiya" userId="d9c0b558-13d7-4a46-9dfb-bf7b7d00aefa" providerId="ADAL" clId="{E6669F4E-9B40-4045-A900-6CE044FD4FD7}" dt="2021-06-17T07:24:33.146" v="69" actId="14861"/>
        <pc:sldMkLst>
          <pc:docMk/>
          <pc:sldMk cId="300180160" sldId="261"/>
        </pc:sldMkLst>
        <pc:spChg chg="mod">
          <ac:chgData name="Krishna Vaghasiya" userId="d9c0b558-13d7-4a46-9dfb-bf7b7d00aefa" providerId="ADAL" clId="{E6669F4E-9B40-4045-A900-6CE044FD4FD7}" dt="2021-06-17T07:04:44.454" v="17" actId="20577"/>
          <ac:spMkLst>
            <pc:docMk/>
            <pc:sldMk cId="300180160" sldId="261"/>
            <ac:spMk id="3" creationId="{3003992A-4424-EB47-9556-76742CDDED61}"/>
          </ac:spMkLst>
        </pc:spChg>
        <pc:spChg chg="del">
          <ac:chgData name="Krishna Vaghasiya" userId="d9c0b558-13d7-4a46-9dfb-bf7b7d00aefa" providerId="ADAL" clId="{E6669F4E-9B40-4045-A900-6CE044FD4FD7}" dt="2021-06-17T07:04:36.622" v="0"/>
          <ac:spMkLst>
            <pc:docMk/>
            <pc:sldMk cId="300180160" sldId="261"/>
            <ac:spMk id="4" creationId="{DCCC20F2-06F2-544E-A4FD-31A4161DF690}"/>
          </ac:spMkLst>
        </pc:spChg>
        <pc:picChg chg="add mod">
          <ac:chgData name="Krishna Vaghasiya" userId="d9c0b558-13d7-4a46-9dfb-bf7b7d00aefa" providerId="ADAL" clId="{E6669F4E-9B40-4045-A900-6CE044FD4FD7}" dt="2021-06-17T07:24:33.146" v="69" actId="14861"/>
          <ac:picMkLst>
            <pc:docMk/>
            <pc:sldMk cId="300180160" sldId="261"/>
            <ac:picMk id="5" creationId="{B20C44FC-F8B7-428F-9C22-D89A6C190236}"/>
          </ac:picMkLst>
        </pc:picChg>
      </pc:sldChg>
      <pc:sldChg chg="modSp mod">
        <pc:chgData name="Krishna Vaghasiya" userId="d9c0b558-13d7-4a46-9dfb-bf7b7d00aefa" providerId="ADAL" clId="{E6669F4E-9B40-4045-A900-6CE044FD4FD7}" dt="2021-06-17T07:34:56.053" v="114" actId="5793"/>
        <pc:sldMkLst>
          <pc:docMk/>
          <pc:sldMk cId="2647294669" sldId="263"/>
        </pc:sldMkLst>
        <pc:spChg chg="mod">
          <ac:chgData name="Krishna Vaghasiya" userId="d9c0b558-13d7-4a46-9dfb-bf7b7d00aefa" providerId="ADAL" clId="{E6669F4E-9B40-4045-A900-6CE044FD4FD7}" dt="2021-06-17T07:34:56.053" v="114" actId="5793"/>
          <ac:spMkLst>
            <pc:docMk/>
            <pc:sldMk cId="2647294669" sldId="263"/>
            <ac:spMk id="3" creationId="{251581FD-D603-7F41-B53A-5D7214D87F9F}"/>
          </ac:spMkLst>
        </pc:spChg>
      </pc:sldChg>
      <pc:sldChg chg="modSp mod">
        <pc:chgData name="Krishna Vaghasiya" userId="d9c0b558-13d7-4a46-9dfb-bf7b7d00aefa" providerId="ADAL" clId="{E6669F4E-9B40-4045-A900-6CE044FD4FD7}" dt="2021-06-17T07:47:36.488" v="258" actId="120"/>
        <pc:sldMkLst>
          <pc:docMk/>
          <pc:sldMk cId="769255566" sldId="264"/>
        </pc:sldMkLst>
        <pc:spChg chg="mod">
          <ac:chgData name="Krishna Vaghasiya" userId="d9c0b558-13d7-4a46-9dfb-bf7b7d00aefa" providerId="ADAL" clId="{E6669F4E-9B40-4045-A900-6CE044FD4FD7}" dt="2021-06-17T07:47:36.488" v="258" actId="120"/>
          <ac:spMkLst>
            <pc:docMk/>
            <pc:sldMk cId="769255566" sldId="264"/>
            <ac:spMk id="3" creationId="{084927A4-08FE-9C47-B9B9-2A4B5FAB1ED1}"/>
          </ac:spMkLst>
        </pc:spChg>
      </pc:sldChg>
      <pc:sldChg chg="addSp delSp modSp new mod">
        <pc:chgData name="Krishna Vaghasiya" userId="d9c0b558-13d7-4a46-9dfb-bf7b7d00aefa" providerId="ADAL" clId="{E6669F4E-9B40-4045-A900-6CE044FD4FD7}" dt="2021-06-17T07:24:51.003" v="70" actId="14861"/>
        <pc:sldMkLst>
          <pc:docMk/>
          <pc:sldMk cId="2994376105" sldId="267"/>
        </pc:sldMkLst>
        <pc:spChg chg="mod">
          <ac:chgData name="Krishna Vaghasiya" userId="d9c0b558-13d7-4a46-9dfb-bf7b7d00aefa" providerId="ADAL" clId="{E6669F4E-9B40-4045-A900-6CE044FD4FD7}" dt="2021-06-17T07:21:11.197" v="48" actId="20577"/>
          <ac:spMkLst>
            <pc:docMk/>
            <pc:sldMk cId="2994376105" sldId="267"/>
            <ac:spMk id="3" creationId="{81F80B9F-EF48-472E-8C59-59B6FDAC723A}"/>
          </ac:spMkLst>
        </pc:spChg>
        <pc:spChg chg="del">
          <ac:chgData name="Krishna Vaghasiya" userId="d9c0b558-13d7-4a46-9dfb-bf7b7d00aefa" providerId="ADAL" clId="{E6669F4E-9B40-4045-A900-6CE044FD4FD7}" dt="2021-06-17T07:21:17.577" v="50"/>
          <ac:spMkLst>
            <pc:docMk/>
            <pc:sldMk cId="2994376105" sldId="267"/>
            <ac:spMk id="4" creationId="{9B77F2D7-9110-457F-A264-228A918CA4DA}"/>
          </ac:spMkLst>
        </pc:spChg>
        <pc:spChg chg="del">
          <ac:chgData name="Krishna Vaghasiya" userId="d9c0b558-13d7-4a46-9dfb-bf7b7d00aefa" providerId="ADAL" clId="{E6669F4E-9B40-4045-A900-6CE044FD4FD7}" dt="2021-06-17T07:21:15.188" v="49" actId="478"/>
          <ac:spMkLst>
            <pc:docMk/>
            <pc:sldMk cId="2994376105" sldId="267"/>
            <ac:spMk id="5" creationId="{87589C1B-90A6-4A7E-BB32-20AD211B8B1A}"/>
          </ac:spMkLst>
        </pc:spChg>
        <pc:spChg chg="add del mod">
          <ac:chgData name="Krishna Vaghasiya" userId="d9c0b558-13d7-4a46-9dfb-bf7b7d00aefa" providerId="ADAL" clId="{E6669F4E-9B40-4045-A900-6CE044FD4FD7}" dt="2021-06-17T07:21:24.973" v="52" actId="478"/>
          <ac:spMkLst>
            <pc:docMk/>
            <pc:sldMk cId="2994376105" sldId="267"/>
            <ac:spMk id="8" creationId="{86A4AB92-556B-4A1A-82DA-F3D37E162F81}"/>
          </ac:spMkLst>
        </pc:spChg>
        <pc:picChg chg="add del mod">
          <ac:chgData name="Krishna Vaghasiya" userId="d9c0b558-13d7-4a46-9dfb-bf7b7d00aefa" providerId="ADAL" clId="{E6669F4E-9B40-4045-A900-6CE044FD4FD7}" dt="2021-06-17T07:21:22.432" v="51" actId="478"/>
          <ac:picMkLst>
            <pc:docMk/>
            <pc:sldMk cId="2994376105" sldId="267"/>
            <ac:picMk id="6" creationId="{2963B62E-E6BC-4414-BFFF-96226B59A736}"/>
          </ac:picMkLst>
        </pc:picChg>
        <pc:picChg chg="add mod">
          <ac:chgData name="Krishna Vaghasiya" userId="d9c0b558-13d7-4a46-9dfb-bf7b7d00aefa" providerId="ADAL" clId="{E6669F4E-9B40-4045-A900-6CE044FD4FD7}" dt="2021-06-17T07:24:51.003" v="70" actId="14861"/>
          <ac:picMkLst>
            <pc:docMk/>
            <pc:sldMk cId="2994376105" sldId="267"/>
            <ac:picMk id="9" creationId="{3B552854-582D-4540-B19D-9E5001F7BC85}"/>
          </ac:picMkLst>
        </pc:picChg>
      </pc:sldChg>
      <pc:sldChg chg="addSp delSp modSp mod modAnim">
        <pc:chgData name="Krishna Vaghasiya" userId="d9c0b558-13d7-4a46-9dfb-bf7b7d00aefa" providerId="ADAL" clId="{E6669F4E-9B40-4045-A900-6CE044FD4FD7}" dt="2021-06-17T08:02:09.193" v="274" actId="14100"/>
        <pc:sldMkLst>
          <pc:docMk/>
          <pc:sldMk cId="3706256201" sldId="268"/>
        </pc:sldMkLst>
        <pc:spChg chg="mod">
          <ac:chgData name="Krishna Vaghasiya" userId="d9c0b558-13d7-4a46-9dfb-bf7b7d00aefa" providerId="ADAL" clId="{E6669F4E-9B40-4045-A900-6CE044FD4FD7}" dt="2021-06-17T08:00:39.247" v="266" actId="14100"/>
          <ac:spMkLst>
            <pc:docMk/>
            <pc:sldMk cId="3706256201" sldId="268"/>
            <ac:spMk id="2" creationId="{812D0423-C5C6-074A-8EA1-8A653CB62326}"/>
          </ac:spMkLst>
        </pc:spChg>
        <pc:spChg chg="mod">
          <ac:chgData name="Krishna Vaghasiya" userId="d9c0b558-13d7-4a46-9dfb-bf7b7d00aefa" providerId="ADAL" clId="{E6669F4E-9B40-4045-A900-6CE044FD4FD7}" dt="2021-06-17T08:02:09.193" v="274" actId="14100"/>
          <ac:spMkLst>
            <pc:docMk/>
            <pc:sldMk cId="3706256201" sldId="268"/>
            <ac:spMk id="3" creationId="{7FE7E222-A3DE-2340-A3FF-BF260FD3EF98}"/>
          </ac:spMkLst>
        </pc:spChg>
        <pc:spChg chg="del">
          <ac:chgData name="Krishna Vaghasiya" userId="d9c0b558-13d7-4a46-9dfb-bf7b7d00aefa" providerId="ADAL" clId="{E6669F4E-9B40-4045-A900-6CE044FD4FD7}" dt="2021-06-17T07:49:44.496" v="260" actId="478"/>
          <ac:spMkLst>
            <pc:docMk/>
            <pc:sldMk cId="3706256201" sldId="268"/>
            <ac:spMk id="4" creationId="{1B5D6F80-7CE5-8149-AC20-C6E772335FDF}"/>
          </ac:spMkLst>
        </pc:spChg>
        <pc:graphicFrameChg chg="add mod modGraphic">
          <ac:chgData name="Krishna Vaghasiya" userId="d9c0b558-13d7-4a46-9dfb-bf7b7d00aefa" providerId="ADAL" clId="{E6669F4E-9B40-4045-A900-6CE044FD4FD7}" dt="2021-06-17T08:02:05.346" v="273" actId="1076"/>
          <ac:graphicFrameMkLst>
            <pc:docMk/>
            <pc:sldMk cId="3706256201" sldId="268"/>
            <ac:graphicFrameMk id="6" creationId="{AAC714E8-0F94-4E65-A207-E4DE969B6D78}"/>
          </ac:graphicFrameMkLst>
        </pc:graphicFrameChg>
      </pc:sldChg>
      <pc:sldChg chg="modSp new mod">
        <pc:chgData name="Krishna Vaghasiya" userId="d9c0b558-13d7-4a46-9dfb-bf7b7d00aefa" providerId="ADAL" clId="{E6669F4E-9B40-4045-A900-6CE044FD4FD7}" dt="2021-06-17T07:43:52.445" v="255" actId="123"/>
        <pc:sldMkLst>
          <pc:docMk/>
          <pc:sldMk cId="418074266" sldId="269"/>
        </pc:sldMkLst>
        <pc:spChg chg="mod">
          <ac:chgData name="Krishna Vaghasiya" userId="d9c0b558-13d7-4a46-9dfb-bf7b7d00aefa" providerId="ADAL" clId="{E6669F4E-9B40-4045-A900-6CE044FD4FD7}" dt="2021-06-17T07:31:33.159" v="112" actId="20577"/>
          <ac:spMkLst>
            <pc:docMk/>
            <pc:sldMk cId="418074266" sldId="269"/>
            <ac:spMk id="2" creationId="{C09E2648-80EC-48BC-867A-02CA20F6B972}"/>
          </ac:spMkLst>
        </pc:spChg>
        <pc:spChg chg="mod">
          <ac:chgData name="Krishna Vaghasiya" userId="d9c0b558-13d7-4a46-9dfb-bf7b7d00aefa" providerId="ADAL" clId="{E6669F4E-9B40-4045-A900-6CE044FD4FD7}" dt="2021-06-17T07:43:52.445" v="255" actId="123"/>
          <ac:spMkLst>
            <pc:docMk/>
            <pc:sldMk cId="418074266" sldId="269"/>
            <ac:spMk id="3" creationId="{4E88B626-BE6A-451E-B5A5-48C7660EDF7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6B9FF0-A056-4154-BAFE-25CA2F469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81115-F2C7-4F73-968A-1990888CCE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B0FC0-DEE8-46CC-A8FB-A8C2D76714A9}" type="datetimeFigureOut">
              <a:rPr lang="en-DE" smtClean="0"/>
              <a:t>06/17/2021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B30AA-0E8F-4265-8E3A-CD2490917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A2DA9-4FEA-4ECD-8120-4BDF17BA02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9B95A-173F-4424-9069-22DD4AC03D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3381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DB12A-BD52-4D73-A838-ACD187B3FA0D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7A0D4-35B3-479D-9044-6810393B09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34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farbig, verschieden, mehrere enthält.&#10;&#10;Automatisch generierte Beschreibung">
            <a:extLst>
              <a:ext uri="{FF2B5EF4-FFF2-40B4-BE49-F238E27FC236}">
                <a16:creationId xmlns:a16="http://schemas.microsoft.com/office/drawing/2014/main" id="{261DCF3C-1818-BF4F-B104-A8E8809D17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2" r="12623"/>
          <a:stretch>
            <a:fillRect/>
          </a:stretch>
        </p:blipFill>
        <p:spPr>
          <a:xfrm rot="10800000">
            <a:off x="-2" y="-1"/>
            <a:ext cx="3471573" cy="685800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C71993-862F-0E4C-95F8-EABF038DB1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13833" r="17892" b="13544"/>
          <a:stretch>
            <a:fillRect/>
          </a:stretch>
        </p:blipFill>
        <p:spPr>
          <a:xfrm>
            <a:off x="-3" y="505634"/>
            <a:ext cx="3200403" cy="2117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21A95-536A-4F5D-AD85-FF4049440A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78417" y="2106974"/>
            <a:ext cx="7375383" cy="1230005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Put Here the Title of Your Presentation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6886B-621F-44A1-AAAE-1347FC8818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78416" y="3450684"/>
            <a:ext cx="7375383" cy="904738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Your name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Your organization</a:t>
            </a:r>
          </a:p>
        </p:txBody>
      </p:sp>
      <p:pic>
        <p:nvPicPr>
          <p:cNvPr id="12" name="Grafik 8">
            <a:extLst>
              <a:ext uri="{FF2B5EF4-FFF2-40B4-BE49-F238E27FC236}">
                <a16:creationId xmlns:a16="http://schemas.microsoft.com/office/drawing/2014/main" id="{BE8A270F-9BD8-6F46-8EF0-D8DCC0FAFC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1416" y="5731782"/>
            <a:ext cx="1477773" cy="1019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CC4921-D27D-AA47-B794-85E403A298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22" y="5848843"/>
            <a:ext cx="1811565" cy="78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3379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farbig, verschieden, mehrere enthält.&#10;&#10;Automatisch generierte Beschreibung">
            <a:extLst>
              <a:ext uri="{FF2B5EF4-FFF2-40B4-BE49-F238E27FC236}">
                <a16:creationId xmlns:a16="http://schemas.microsoft.com/office/drawing/2014/main" id="{28B1248B-EBA2-CA4D-B324-59A9511176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9" t="1673" r="8706" b="600"/>
          <a:stretch>
            <a:fillRect/>
          </a:stretch>
        </p:blipFill>
        <p:spPr>
          <a:xfrm rot="10800000">
            <a:off x="0" y="0"/>
            <a:ext cx="816170" cy="6858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DF3A2C4-7B42-234A-8116-1AB1CC2D35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5" b="13408"/>
          <a:stretch>
            <a:fillRect/>
          </a:stretch>
        </p:blipFill>
        <p:spPr>
          <a:xfrm>
            <a:off x="1095689" y="6049282"/>
            <a:ext cx="1492058" cy="751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CD6FE1-2E53-4C18-9AE3-D484B1982C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7292" y="808718"/>
            <a:ext cx="9886507" cy="44871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Headline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81901-9A22-4AD6-BB13-7C90141826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7292" y="1514357"/>
            <a:ext cx="9886507" cy="4335576"/>
          </a:xfrm>
        </p:spPr>
        <p:txBody>
          <a:bodyPr numCol="1">
            <a:noAutofit/>
          </a:bodyPr>
          <a:lstStyle>
            <a:lvl1pPr marL="7938" indent="-7938" algn="l"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D67D6-5A88-4E5B-9966-F9087AE0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7628" y="6356350"/>
            <a:ext cx="816171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7010A4-4A34-49DB-AF7D-3CE2AAEA4451}" type="slidenum">
              <a:rPr lang="en-GB" smtClean="0"/>
              <a:t>‹#›</a:t>
            </a:fld>
            <a:endParaRPr lang="en-GB"/>
          </a:p>
        </p:txBody>
      </p:sp>
      <p:pic>
        <p:nvPicPr>
          <p:cNvPr id="19" name="Grafik 8">
            <a:extLst>
              <a:ext uri="{FF2B5EF4-FFF2-40B4-BE49-F238E27FC236}">
                <a16:creationId xmlns:a16="http://schemas.microsoft.com/office/drawing/2014/main" id="{B568D855-1052-1449-B936-6B744A8AE3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7747" y="6014676"/>
            <a:ext cx="1188855" cy="82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E03ECA6-8B67-4048-9DD1-67BA610093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85" y="6103965"/>
            <a:ext cx="1471031" cy="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3376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404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7F55F-6F87-480A-BCE1-A824C92E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9626" y="6356350"/>
            <a:ext cx="1074174" cy="365125"/>
          </a:xfrm>
        </p:spPr>
        <p:txBody>
          <a:bodyPr/>
          <a:lstStyle/>
          <a:p>
            <a:fld id="{6F7010A4-4A34-49DB-AF7D-3CE2AAEA4451}" type="slidenum">
              <a:rPr lang="en-GB" smtClean="0"/>
              <a:t>‹#›</a:t>
            </a:fld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96A6EE-82D3-6C47-8E56-B425EF6A7E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3200" y="808718"/>
            <a:ext cx="9880600" cy="44871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Headline</a:t>
            </a:r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0C3B9DA-6991-2C4A-90C3-CC196094566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73200" y="1519981"/>
            <a:ext cx="4809067" cy="4335576"/>
          </a:xfrm>
        </p:spPr>
        <p:txBody>
          <a:bodyPr numCol="1">
            <a:noAutofit/>
          </a:bodyPr>
          <a:lstStyle>
            <a:lvl1pPr marL="7938" indent="-7938" algn="l"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9E2A42E-6CE2-034E-A36B-507F8A870F1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34666" y="1519981"/>
            <a:ext cx="4919133" cy="4335576"/>
          </a:xfrm>
        </p:spPr>
        <p:txBody>
          <a:bodyPr numCol="1">
            <a:noAutofit/>
          </a:bodyPr>
          <a:lstStyle>
            <a:lvl1pPr marL="7938" indent="-7938" algn="l"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BC415255-CDF1-D040-9EB4-F307E161EC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5" b="13408"/>
          <a:stretch>
            <a:fillRect/>
          </a:stretch>
        </p:blipFill>
        <p:spPr>
          <a:xfrm>
            <a:off x="1095689" y="6049282"/>
            <a:ext cx="1492058" cy="751082"/>
          </a:xfrm>
          <a:prstGeom prst="rect">
            <a:avLst/>
          </a:prstGeom>
        </p:spPr>
      </p:pic>
      <p:pic>
        <p:nvPicPr>
          <p:cNvPr id="32" name="Grafik 31" descr="Ein Bild, das farbig, verschieden, mehrere enthält.&#10;&#10;Automatisch generierte Beschreibung">
            <a:extLst>
              <a:ext uri="{FF2B5EF4-FFF2-40B4-BE49-F238E27FC236}">
                <a16:creationId xmlns:a16="http://schemas.microsoft.com/office/drawing/2014/main" id="{67908F31-FA27-F44E-BDD1-154A84FF55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9" t="1673" r="8706" b="600"/>
          <a:stretch>
            <a:fillRect/>
          </a:stretch>
        </p:blipFill>
        <p:spPr>
          <a:xfrm rot="10800000">
            <a:off x="0" y="0"/>
            <a:ext cx="816170" cy="6858000"/>
          </a:xfrm>
          <a:prstGeom prst="rect">
            <a:avLst/>
          </a:prstGeom>
        </p:spPr>
      </p:pic>
      <p:pic>
        <p:nvPicPr>
          <p:cNvPr id="10" name="Grafik 8">
            <a:extLst>
              <a:ext uri="{FF2B5EF4-FFF2-40B4-BE49-F238E27FC236}">
                <a16:creationId xmlns:a16="http://schemas.microsoft.com/office/drawing/2014/main" id="{2A782246-1DD1-4017-B172-AB9DD924F0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7747" y="6014676"/>
            <a:ext cx="1188855" cy="82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9">
            <a:extLst>
              <a:ext uri="{FF2B5EF4-FFF2-40B4-BE49-F238E27FC236}">
                <a16:creationId xmlns:a16="http://schemas.microsoft.com/office/drawing/2014/main" id="{2589FC41-BE4E-4112-B810-C708DF1A2E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85" y="6103965"/>
            <a:ext cx="1471031" cy="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89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EB938C-AFCA-1D4B-B31E-9EC0E8D9B3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7344" y="808718"/>
            <a:ext cx="3932237" cy="44871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Headline</a:t>
            </a:r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F804626-2E14-5F49-BF0D-6EB1CFE465C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77344" y="1519981"/>
            <a:ext cx="3932237" cy="4335576"/>
          </a:xfrm>
        </p:spPr>
        <p:txBody>
          <a:bodyPr numCol="1">
            <a:noAutofit/>
          </a:bodyPr>
          <a:lstStyle>
            <a:lvl1pPr marL="7938" indent="-7938" algn="l"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D8D1EBC-5E1E-994B-BAAC-346BF0D0A1B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54132" y="808718"/>
            <a:ext cx="5799667" cy="5041215"/>
          </a:xfrm>
        </p:spPr>
        <p:txBody>
          <a:bodyPr numCol="1" anchor="b" anchorCtr="1">
            <a:noAutofit/>
          </a:bodyPr>
          <a:lstStyle>
            <a:lvl1pPr marL="7938" indent="-7938" algn="ctr">
              <a:buFontTx/>
              <a:buNone/>
              <a:defRPr sz="1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Table, Picture or Graphic. </a:t>
            </a:r>
          </a:p>
          <a:p>
            <a:pPr lvl="0"/>
            <a:r>
              <a:rPr lang="en-US"/>
              <a:t>Fig . 1  An example of figure inserting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005FC88-E48A-4F41-8F21-920319A6A5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5" b="13408"/>
          <a:stretch>
            <a:fillRect/>
          </a:stretch>
        </p:blipFill>
        <p:spPr>
          <a:xfrm>
            <a:off x="1095689" y="6049282"/>
            <a:ext cx="1492058" cy="751082"/>
          </a:xfrm>
          <a:prstGeom prst="rect">
            <a:avLst/>
          </a:prstGeom>
        </p:spPr>
      </p:pic>
      <p:pic>
        <p:nvPicPr>
          <p:cNvPr id="27" name="Grafik 26" descr="Ein Bild, das farbig, verschieden, mehrere enthält.&#10;&#10;Automatisch generierte Beschreibung">
            <a:extLst>
              <a:ext uri="{FF2B5EF4-FFF2-40B4-BE49-F238E27FC236}">
                <a16:creationId xmlns:a16="http://schemas.microsoft.com/office/drawing/2014/main" id="{866CC17C-514B-0E4C-9564-902D4261A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9" t="1673" r="8706" b="600"/>
          <a:stretch>
            <a:fillRect/>
          </a:stretch>
        </p:blipFill>
        <p:spPr>
          <a:xfrm rot="10800000">
            <a:off x="0" y="0"/>
            <a:ext cx="816170" cy="6858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F0637A5-1294-4838-8524-6DF6F5BD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9626" y="6356350"/>
            <a:ext cx="1074174" cy="365125"/>
          </a:xfrm>
        </p:spPr>
        <p:txBody>
          <a:bodyPr/>
          <a:lstStyle/>
          <a:p>
            <a:fld id="{6F7010A4-4A34-49DB-AF7D-3CE2AAEA445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Grafik 8">
            <a:extLst>
              <a:ext uri="{FF2B5EF4-FFF2-40B4-BE49-F238E27FC236}">
                <a16:creationId xmlns:a16="http://schemas.microsoft.com/office/drawing/2014/main" id="{0831402D-7CC6-404B-BE68-E3BB460818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7747" y="6014676"/>
            <a:ext cx="1188855" cy="82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9">
            <a:extLst>
              <a:ext uri="{FF2B5EF4-FFF2-40B4-BE49-F238E27FC236}">
                <a16:creationId xmlns:a16="http://schemas.microsoft.com/office/drawing/2014/main" id="{33B4C297-360A-4705-B42B-0C3CE219F4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85" y="6103965"/>
            <a:ext cx="1471031" cy="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7303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20795-9103-4176-97F8-33CF7A1F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8116" y="6356350"/>
            <a:ext cx="985684" cy="365125"/>
          </a:xfrm>
        </p:spPr>
        <p:txBody>
          <a:bodyPr/>
          <a:lstStyle/>
          <a:p>
            <a:fld id="{6F7010A4-4A34-49DB-AF7D-3CE2AAEA4451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DEB938C-AFCA-1D4B-B31E-9EC0E8D9B3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4476" y="808718"/>
            <a:ext cx="9879324" cy="44871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Headline</a:t>
            </a:r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B3D047E-FBBB-DE47-8C9A-AC5B4B75D94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464733" y="1524000"/>
            <a:ext cx="9889067" cy="4325933"/>
          </a:xfrm>
        </p:spPr>
        <p:txBody>
          <a:bodyPr numCol="1" anchor="b" anchorCtr="1">
            <a:noAutofit/>
          </a:bodyPr>
          <a:lstStyle>
            <a:lvl1pPr marL="7938" indent="-7938" algn="ctr">
              <a:buFontTx/>
              <a:buNone/>
              <a:defRPr sz="1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Table, Picture or Graphic. </a:t>
            </a:r>
          </a:p>
          <a:p>
            <a:pPr lvl="0"/>
            <a:r>
              <a:rPr lang="en-US"/>
              <a:t>Fig . 1  An example of figure inserting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5374521-C367-644F-9A56-548F19224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5" b="13408"/>
          <a:stretch>
            <a:fillRect/>
          </a:stretch>
        </p:blipFill>
        <p:spPr>
          <a:xfrm>
            <a:off x="1095689" y="6049282"/>
            <a:ext cx="1492058" cy="751082"/>
          </a:xfrm>
          <a:prstGeom prst="rect">
            <a:avLst/>
          </a:prstGeom>
        </p:spPr>
      </p:pic>
      <p:pic>
        <p:nvPicPr>
          <p:cNvPr id="26" name="Grafik 25" descr="Ein Bild, das farbig, verschieden, mehrere enthält.&#10;&#10;Automatisch generierte Beschreibung">
            <a:extLst>
              <a:ext uri="{FF2B5EF4-FFF2-40B4-BE49-F238E27FC236}">
                <a16:creationId xmlns:a16="http://schemas.microsoft.com/office/drawing/2014/main" id="{6129DA71-9EF8-8741-B3CF-03C2961856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9" t="1673" r="8706" b="600"/>
          <a:stretch>
            <a:fillRect/>
          </a:stretch>
        </p:blipFill>
        <p:spPr>
          <a:xfrm rot="10800000">
            <a:off x="0" y="0"/>
            <a:ext cx="816170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61DDABB-3BE9-4C35-B215-C838482B54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7747" y="6014676"/>
            <a:ext cx="1188855" cy="82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9">
            <a:extLst>
              <a:ext uri="{FF2B5EF4-FFF2-40B4-BE49-F238E27FC236}">
                <a16:creationId xmlns:a16="http://schemas.microsoft.com/office/drawing/2014/main" id="{FC7CB725-D669-4BA8-B36B-5F47E56B3D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85" y="6103965"/>
            <a:ext cx="1471031" cy="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714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farbig, verschieden, mehrere enthält.&#10;&#10;Automatisch generierte Beschreibung">
            <a:extLst>
              <a:ext uri="{FF2B5EF4-FFF2-40B4-BE49-F238E27FC236}">
                <a16:creationId xmlns:a16="http://schemas.microsoft.com/office/drawing/2014/main" id="{261DCF3C-1818-BF4F-B104-A8E8809D17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2" r="12623"/>
          <a:stretch>
            <a:fillRect/>
          </a:stretch>
        </p:blipFill>
        <p:spPr>
          <a:xfrm rot="10800000">
            <a:off x="-2" y="-1"/>
            <a:ext cx="3471573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21A95-536A-4F5D-AD85-FF4049440A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78416" y="1715764"/>
            <a:ext cx="7375383" cy="1213125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Let’s shape the future together!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6886B-621F-44A1-AAAE-1347FC8818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78416" y="3450684"/>
            <a:ext cx="7375383" cy="904738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Your contacts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DDEB7-933B-4C39-9674-37DBE7DD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5620" y="6356350"/>
            <a:ext cx="86818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7010A4-4A34-49DB-AF7D-3CE2AAEA4451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Grafik 8">
            <a:extLst>
              <a:ext uri="{FF2B5EF4-FFF2-40B4-BE49-F238E27FC236}">
                <a16:creationId xmlns:a16="http://schemas.microsoft.com/office/drawing/2014/main" id="{BE8A270F-9BD8-6F46-8EF0-D8DCC0FAFC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1416" y="5731782"/>
            <a:ext cx="1477773" cy="1019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CC4921-D27D-AA47-B794-85E403A298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22" y="5848843"/>
            <a:ext cx="1811565" cy="785519"/>
          </a:xfrm>
          <a:prstGeom prst="rect">
            <a:avLst/>
          </a:prstGeom>
        </p:spPr>
      </p:pic>
      <p:pic>
        <p:nvPicPr>
          <p:cNvPr id="9" name="Grafik 16">
            <a:extLst>
              <a:ext uri="{FF2B5EF4-FFF2-40B4-BE49-F238E27FC236}">
                <a16:creationId xmlns:a16="http://schemas.microsoft.com/office/drawing/2014/main" id="{006D999D-0ADA-4CBE-B86C-F0C53E5AEE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13833" r="17892" b="13544"/>
          <a:stretch>
            <a:fillRect/>
          </a:stretch>
        </p:blipFill>
        <p:spPr>
          <a:xfrm>
            <a:off x="-3" y="505634"/>
            <a:ext cx="3200403" cy="211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8109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2E0AD0-A366-4EDF-BD8E-FE0CF5F5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4DE51-55E9-4342-AE79-4F5B42658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9711B-A94C-48BC-9C7F-230325D4F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3A141B-96B8-4B34-BB33-2E2F91ED7110}" type="datetime1">
              <a:rPr lang="en-GB" smtClean="0"/>
              <a:t>17/06/2021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D72C5-6FA0-437C-9C7B-F194606B0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References or footnotes can be given here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0F8A4-49A1-4C25-82C2-D42879BA3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7010A4-4A34-49DB-AF7D-3CE2AAEA44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67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2" r:id="rId3"/>
    <p:sldLayoutId id="2147483656" r:id="rId4"/>
    <p:sldLayoutId id="2147483657" r:id="rId5"/>
    <p:sldLayoutId id="2147483659" r:id="rId6"/>
  </p:sldLayoutIdLst>
  <p:transition/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krishna.vaghasiya001@stud.fh-dortmund.de" TargetMode="External"/><Relationship Id="rId2" Type="http://schemas.openxmlformats.org/officeDocument/2006/relationships/hyperlink" Target="mailto:shreya.bose001@stud.fh-dortmund.de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Fatemeh.moradiantehrani001@stud.fh-dortmund.de" TargetMode="External"/><Relationship Id="rId4" Type="http://schemas.openxmlformats.org/officeDocument/2006/relationships/hyperlink" Target="mailto:sabit.shaikholla008@stud.fh-dortmund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A344B-0C4C-454D-88DF-E0C4396E2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8415" y="639591"/>
            <a:ext cx="7375383" cy="2289015"/>
          </a:xfrm>
        </p:spPr>
        <p:txBody>
          <a:bodyPr/>
          <a:lstStyle/>
          <a:p>
            <a:r>
              <a:rPr lang="en-US" sz="3600"/>
              <a:t>Student Journey Configurator Prototype: An application of Usability Engineering Concepts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FC833-53A0-CB47-966E-481793230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8416" y="3450683"/>
            <a:ext cx="7375383" cy="2097361"/>
          </a:xfrm>
        </p:spPr>
        <p:txBody>
          <a:bodyPr/>
          <a:lstStyle/>
          <a:p>
            <a:r>
              <a:rPr lang="de-DE" sz="1800" b="1" i="1"/>
              <a:t>By:</a:t>
            </a:r>
          </a:p>
          <a:p>
            <a:r>
              <a:rPr lang="de-DE" sz="1800" i="1"/>
              <a:t>Shreya Bose</a:t>
            </a:r>
          </a:p>
          <a:p>
            <a:r>
              <a:rPr lang="de-DE" sz="1800" i="1"/>
              <a:t>Krishna Vaghasiya</a:t>
            </a:r>
          </a:p>
          <a:p>
            <a:r>
              <a:rPr lang="de-DE" sz="1800" i="1"/>
              <a:t>Fatemeh Moradian Tehrani</a:t>
            </a:r>
          </a:p>
          <a:p>
            <a:r>
              <a:rPr lang="de-DE" sz="1800" i="1"/>
              <a:t>Sabit Shaikholla</a:t>
            </a:r>
          </a:p>
        </p:txBody>
      </p:sp>
    </p:spTree>
    <p:extLst>
      <p:ext uri="{BB962C8B-B14F-4D97-AF65-F5344CB8AC3E}">
        <p14:creationId xmlns:p14="http://schemas.microsoft.com/office/powerpoint/2010/main" val="34149242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685A9F9-E753-3341-AF1A-C180D573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10</a:t>
            </a:fld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003992A-4424-EB47-9556-76742CDD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Testing: Before and After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D8D198-2812-7E4C-84A1-B39273C3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14" y="1257433"/>
            <a:ext cx="5218424" cy="4824000"/>
          </a:xfrm>
          <a:prstGeom prst="rect">
            <a:avLst/>
          </a:prstGeom>
        </p:spPr>
      </p:pic>
      <p:pic>
        <p:nvPicPr>
          <p:cNvPr id="13" name="Picture 1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8B4699DD-BDCB-594A-9466-47EC8CC8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58" y="1257433"/>
            <a:ext cx="5397780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835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D0423-C5C6-074A-8EA1-8A653CB6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7E222-A3DE-2340-A3FF-BF260FD3EF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77344" y="1519981"/>
            <a:ext cx="9876456" cy="4335576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Defined main types of users and their behavioral patterns using different tools and techniques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Documented the user feedback in the form of protocols and notes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The iterative approach for changes and improvements is taken as a backbone of the development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Developed a prototype of a Student Journey Configurator and provided the usability tests with derived group of users (focus group)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Attempted to reflect the main pinpoints of usability engineering while conducting and developing the prototype of the platform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1BCEC3B-44BD-41AB-BCE2-0633F194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9626" y="6356350"/>
            <a:ext cx="1074174" cy="365125"/>
          </a:xfrm>
        </p:spPr>
        <p:txBody>
          <a:bodyPr/>
          <a:lstStyle/>
          <a:p>
            <a:fld id="{6F7010A4-4A34-49DB-AF7D-3CE2AAEA4451}" type="slidenum">
              <a:rPr lang="en-GB" smtClean="0"/>
              <a:t>11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5" descr="Graduation cap">
                <a:extLst>
                  <a:ext uri="{FF2B5EF4-FFF2-40B4-BE49-F238E27FC236}">
                    <a16:creationId xmlns:a16="http://schemas.microsoft.com/office/drawing/2014/main" id="{B0C85CBD-3EBF-4C39-8FF3-827CFA5B2B14}"/>
                  </a:ext>
                </a:extLst>
              </p:cNvPr>
              <p:cNvGraphicFramePr>
                <a:graphicFrameLocks noGrp="1" noChangeAspect="1"/>
              </p:cNvGraphicFramePr>
              <p:nvPr>
                <p:ph idx="14"/>
                <p:extLst>
                  <p:ext uri="{D42A27DB-BD31-4B8C-83A1-F6EECF244321}">
                    <p14:modId xmlns:p14="http://schemas.microsoft.com/office/powerpoint/2010/main" val="4149771891"/>
                  </p:ext>
                </p:extLst>
              </p:nvPr>
            </p:nvGraphicFramePr>
            <p:xfrm>
              <a:off x="9318044" y="3687769"/>
              <a:ext cx="2128911" cy="21479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28911" cy="2147919"/>
                    </a:xfrm>
                    <a:prstGeom prst="rect">
                      <a:avLst/>
                    </a:prstGeom>
                  </am3d:spPr>
                  <am3d:camera>
                    <am3d:pos x="0" y="0" z="770842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21298" d="1000000"/>
                    <am3d:preTrans dx="629565" dy="-15177252" dz="-116620"/>
                    <am3d:scale>
                      <am3d:sx n="1000000" d="1000000"/>
                      <am3d:sy n="1000000" d="1000000"/>
                      <am3d:sz n="1000000" d="1000000"/>
                    </am3d:scale>
                    <am3d:rot ax="10471160" ay="3085365" az="105426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446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5" descr="Graduation cap">
                <a:extLst>
                  <a:ext uri="{FF2B5EF4-FFF2-40B4-BE49-F238E27FC236}">
                    <a16:creationId xmlns:a16="http://schemas.microsoft.com/office/drawing/2014/main" id="{B0C85CBD-3EBF-4C39-8FF3-827CFA5B2B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8044" y="3687769"/>
                <a:ext cx="2128911" cy="2147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6256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B5316-0BAB-0540-8070-62F51AF4E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Thank you!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8E2569-9854-1447-A663-085EA9CA5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8416" y="3450684"/>
            <a:ext cx="7375383" cy="1934116"/>
          </a:xfrm>
        </p:spPr>
        <p:txBody>
          <a:bodyPr/>
          <a:lstStyle/>
          <a:p>
            <a:r>
              <a:rPr lang="en-US" sz="1800"/>
              <a:t>You can find us:</a:t>
            </a:r>
          </a:p>
          <a:p>
            <a:r>
              <a:rPr lang="de-DE" sz="1800">
                <a:hlinkClick r:id="rId2"/>
              </a:rPr>
              <a:t>shreya.bose001@stud.fh-dortmund.de</a:t>
            </a:r>
            <a:endParaRPr lang="de-DE" sz="1800"/>
          </a:p>
          <a:p>
            <a:r>
              <a:rPr lang="en-US" sz="1800" b="0" i="0">
                <a:solidFill>
                  <a:srgbClr val="605E5C"/>
                </a:solidFill>
                <a:effectLst/>
                <a:latin typeface="Segoe UI" panose="020B0502040204020203" pitchFamily="34" charset="0"/>
                <a:hlinkClick r:id="rId3"/>
              </a:rPr>
              <a:t>krishna.vaghasiya001@stud.fh-dortmund.de</a:t>
            </a:r>
            <a:endParaRPr lang="en-US" sz="1800" b="0" i="0">
              <a:solidFill>
                <a:srgbClr val="605E5C"/>
              </a:solidFill>
              <a:effectLst/>
              <a:latin typeface="Segoe UI" panose="020B0502040204020203" pitchFamily="34" charset="0"/>
            </a:endParaRPr>
          </a:p>
          <a:p>
            <a:r>
              <a:rPr lang="de-DE" sz="1800" b="0" i="0">
                <a:solidFill>
                  <a:srgbClr val="605E5C"/>
                </a:solidFill>
                <a:effectLst/>
                <a:latin typeface="Segoe UI" panose="020B0502040204020203" pitchFamily="34" charset="0"/>
                <a:hlinkClick r:id="rId4"/>
              </a:rPr>
              <a:t>sabit.shaikholla008@stud.fh-dortmund.de</a:t>
            </a:r>
            <a:endParaRPr lang="de-DE" sz="1800" b="0" i="0">
              <a:solidFill>
                <a:srgbClr val="605E5C"/>
              </a:solidFill>
              <a:effectLst/>
              <a:latin typeface="Segoe UI" panose="020B0502040204020203" pitchFamily="34" charset="0"/>
            </a:endParaRPr>
          </a:p>
          <a:p>
            <a:r>
              <a:rPr lang="de-DE" sz="1800">
                <a:solidFill>
                  <a:srgbClr val="605E5C"/>
                </a:solidFill>
                <a:latin typeface="Segoe UI" panose="020B0502040204020203" pitchFamily="34" charset="0"/>
                <a:hlinkClick r:id="rId5"/>
              </a:rPr>
              <a:t>fatemeh.moradiantehrani001@stud.fh-dortmund.de</a:t>
            </a:r>
            <a:endParaRPr lang="de-DE" sz="1800">
              <a:solidFill>
                <a:srgbClr val="605E5C"/>
              </a:solidFill>
              <a:latin typeface="Segoe UI" panose="020B0502040204020203" pitchFamily="34" charset="0"/>
            </a:endParaRPr>
          </a:p>
          <a:p>
            <a:endParaRPr lang="en-US" sz="1800">
              <a:solidFill>
                <a:srgbClr val="605E5C"/>
              </a:solidFill>
              <a:latin typeface="Segoe UI" panose="020B0502040204020203" pitchFamily="34" charset="0"/>
            </a:endParaRPr>
          </a:p>
          <a:p>
            <a:endParaRPr lang="de-DE" sz="1800" b="0" i="0">
              <a:solidFill>
                <a:srgbClr val="605E5C"/>
              </a:solidFill>
              <a:effectLst/>
              <a:latin typeface="Segoe UI" panose="020B0502040204020203" pitchFamily="34" charset="0"/>
            </a:endParaRPr>
          </a:p>
          <a:p>
            <a:endParaRPr lang="de-DE" sz="1800"/>
          </a:p>
          <a:p>
            <a:endParaRPr lang="de-DE" sz="1800"/>
          </a:p>
          <a:p>
            <a:endParaRPr lang="de-DE" sz="18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749C8-7B33-2D4D-9AD7-32409A8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3011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4CB7F-A902-464D-AA9A-E9DCF0B4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aim of the project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1581FD-D603-7F41-B53A-5D7214D87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sz="1800"/>
              <a:t>Applying the principles of Usability Engineering</a:t>
            </a:r>
          </a:p>
          <a:p>
            <a:pPr marL="342900" indent="-342900">
              <a:buAutoNum type="arabicPeriod"/>
            </a:pPr>
            <a:r>
              <a:rPr lang="en-US" sz="1800"/>
              <a:t>Explore some basic concepts of Usability Engineering such as Persuasive Design, Behavioral Level of Individualism (Usability Engineering with respect to Culture)</a:t>
            </a:r>
          </a:p>
          <a:p>
            <a:pPr marL="342900" indent="-342900">
              <a:buAutoNum type="arabicPeriod"/>
            </a:pPr>
            <a:r>
              <a:rPr lang="en-US" sz="1800"/>
              <a:t>Implementing the different techniques such as Personas, User Stories, Use Case Diagram, Prototyping and Iterative Testing</a:t>
            </a:r>
          </a:p>
          <a:p>
            <a:pPr marL="0" indent="0"/>
            <a:endParaRPr lang="en-US"/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BFED91-AF34-4142-8CD8-E4A782D31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29466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2648-80EC-48BC-867A-02CA20F6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Student Journey Configurator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8B626-BE6A-451E-B5A5-48C7660ED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1800"/>
              <a:t>The Student Journey Configurator is a platform in the framework of Managing the Digital Transformation – Digital Education Ecosystem (</a:t>
            </a:r>
            <a:r>
              <a:rPr lang="en-US" sz="1800" err="1"/>
              <a:t>ManDEE</a:t>
            </a:r>
            <a:r>
              <a:rPr lang="en-US" sz="1800"/>
              <a:t>). </a:t>
            </a:r>
          </a:p>
          <a:p>
            <a:pPr algn="just"/>
            <a:r>
              <a:rPr lang="en-US" sz="1800"/>
              <a:t>It is aimed to support the students who are planning to start their studies in the </a:t>
            </a:r>
            <a:r>
              <a:rPr lang="en-US" sz="1800" err="1"/>
              <a:t>EuroPIM</a:t>
            </a:r>
            <a:r>
              <a:rPr lang="en-US" sz="1800"/>
              <a:t> (European Partnership for Project and Innovation Management) program, which is one of the largest university partnership consortiums in the sphere of project management. The platform is meant to provide easy-to-use access through which the prospective students could configure their studies </a:t>
            </a:r>
            <a:r>
              <a:rPr lang="en-IN" sz="1800"/>
              <a:t>in different aspects such as Specialization, Double Degree or their Work Experience.</a:t>
            </a:r>
            <a:endParaRPr lang="en-US" sz="1800"/>
          </a:p>
          <a:p>
            <a:pPr algn="just"/>
            <a:r>
              <a:rPr lang="en-US" sz="1800"/>
              <a:t>The partner universities are from Bilbao (University of the Basque Country, UPV, Spain), Leuven (KU Leuven, Belgium), Kaunas (KTU Kaunas, Lithuania) and Trondheim (NTNU, Norway).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42B1A-9ACE-4920-BF13-E7238542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742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FCA523A-D147-0244-A70B-73C46E3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4</a:t>
            </a:fld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4927A4-08FE-9C47-B9B9-2A4B5FAB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167C25-209D-404E-BED6-3B626EFB601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473200" y="1602769"/>
            <a:ext cx="4808538" cy="373979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F78846-70AA-4B9C-A99D-125B1133CEC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6434137" y="1602769"/>
            <a:ext cx="5011273" cy="373979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034005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F27FC9-A54D-4CFD-B32D-EE7CFE0C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5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80B9F-EF48-472E-8C59-59B6FDAC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User Stories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52854-582D-4540-B19D-9E5001F7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407560"/>
            <a:ext cx="9451250" cy="42192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437610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FCA523A-D147-0244-A70B-73C46E3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6</a:t>
            </a:fld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4927A4-08FE-9C47-B9B9-2A4B5FAB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Student Journey Configurator Prototype: Home Page</a:t>
            </a:r>
          </a:p>
        </p:txBody>
      </p:sp>
      <p:pic>
        <p:nvPicPr>
          <p:cNvPr id="6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449B9ED-4E0D-CB43-A3D3-A675DB4152A6}"/>
              </a:ext>
            </a:extLst>
          </p:cNvPr>
          <p:cNvPicPr/>
          <p:nvPr/>
        </p:nvPicPr>
        <p:blipFill>
          <a:blip r:embed="rId2">
            <a:extLst>
              <a:ext uri="{FF2B5EF4-FFF2-40B4-BE49-F238E27FC236}">
                <a16:creationId xmlns:lc="http://schemas.openxmlformats.org/drawingml/2006/lockedCanvas" xmlns:arto="http://schemas.microsoft.com/office/word/2006/arto" xmlns:a16="http://schemas.microsoft.com/office/drawing/2014/main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id="{952F6280-7D77-4D7C-AFE2-5747F0229672}"/>
              </a:ext>
            </a:extLst>
          </a:blip>
          <a:srcRect l="20202" t="16272" r="28427" b="6676"/>
          <a:stretch>
            <a:fillRect/>
          </a:stretch>
        </p:blipFill>
        <p:spPr>
          <a:xfrm>
            <a:off x="3327400" y="1435100"/>
            <a:ext cx="6172200" cy="461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555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FCA523A-D147-0244-A70B-73C46E3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7</a:t>
            </a:fld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4927A4-08FE-9C47-B9B9-2A4B5FAB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Student Journey Configurator Prototype: Double Degree Page</a:t>
            </a:r>
            <a:endParaRPr lang="de-DE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B171DFE-51B2-734F-AD25-6ED769BB0E60}"/>
              </a:ext>
            </a:extLst>
          </p:cNvPr>
          <p:cNvPicPr/>
          <p:nvPr/>
        </p:nvPicPr>
        <p:blipFill>
          <a:blip r:embed="rId2">
            <a:extLst>
              <a:ext uri="{FF2B5EF4-FFF2-40B4-BE49-F238E27FC236}">
                <a16:creationId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a16="http://schemas.microsoft.com/office/drawing/2014/main" xmlns:arto="http://schemas.microsoft.com/office/word/2006/arto" xmlns:lc="http://schemas.openxmlformats.org/drawingml/2006/lockedCanvas" xmlns="" id="{4580A781-17A6-417F-94CD-8C9048163593}"/>
              </a:ext>
            </a:extLst>
          </a:blip>
          <a:srcRect l="20313" t="16251" r="31250" b="6527"/>
          <a:stretch>
            <a:fillRect/>
          </a:stretch>
        </p:blipFill>
        <p:spPr>
          <a:xfrm>
            <a:off x="3340101" y="1435579"/>
            <a:ext cx="6142566" cy="46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536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FCA523A-D147-0244-A70B-73C46E3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8</a:t>
            </a:fld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4927A4-08FE-9C47-B9B9-2A4B5FAB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Student Journey Configurator Prototype: Results Page</a:t>
            </a:r>
            <a:endParaRPr lang="de-DE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3A73154-83CA-5C45-9E44-D0B53262F2DC}"/>
              </a:ext>
            </a:extLst>
          </p:cNvPr>
          <p:cNvPicPr/>
          <p:nvPr/>
        </p:nvPicPr>
        <p:blipFill>
          <a:blip r:embed="rId2">
            <a:extLst>
              <a:ext uri="{FF2B5EF4-FFF2-40B4-BE49-F238E27FC236}">
                <a16:creationId xmlns:lc="http://schemas.openxmlformats.org/drawingml/2006/lockedCanvas" xmlns:arto="http://schemas.microsoft.com/office/word/2006/arto" xmlns:a16="http://schemas.microsoft.com/office/drawing/2014/main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id="{AFE37EA9-FD88-4E0E-B552-71F7A3656989}"/>
              </a:ext>
            </a:extLst>
          </a:blip>
          <a:srcRect l="20312" t="16389" r="26250" b="6944"/>
          <a:stretch>
            <a:fillRect/>
          </a:stretch>
        </p:blipFill>
        <p:spPr>
          <a:xfrm>
            <a:off x="3282377" y="1437662"/>
            <a:ext cx="6262245" cy="46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996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685A9F9-E753-3341-AF1A-C180D573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10A4-4A34-49DB-AF7D-3CE2AAEA4451}" type="slidenum">
              <a:rPr lang="en-GB" smtClean="0"/>
              <a:t>9</a:t>
            </a:fld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003992A-4424-EB47-9556-76742CDD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Iterative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0C44FC-F8B7-428F-9C22-D89A6C190236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1465263" y="1649919"/>
            <a:ext cx="9888537" cy="407409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018016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7.01.13"/>
  <p:tag name="AS_TITLE" val="Aspose.Slides for .NET 4.0"/>
  <p:tag name="AS_VERSION" val="16.12.1.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FCA4CEC0E934795C0FFAF934FFF4D" ma:contentTypeVersion="10" ma:contentTypeDescription="Create a new document." ma:contentTypeScope="" ma:versionID="6aab464fff8ee594ea32962738df1a5f">
  <xsd:schema xmlns:xsd="http://www.w3.org/2001/XMLSchema" xmlns:xs="http://www.w3.org/2001/XMLSchema" xmlns:p="http://schemas.microsoft.com/office/2006/metadata/properties" xmlns:ns2="95daa279-e4dc-4567-a817-43b945770bf0" targetNamespace="http://schemas.microsoft.com/office/2006/metadata/properties" ma:root="true" ma:fieldsID="d67af96ba333c085f2d44542fdeb3fab" ns2:_="">
    <xsd:import namespace="95daa279-e4dc-4567-a817-43b945770b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daa279-e4dc-4567-a817-43b945770b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72BA57-F27D-4AE6-B02C-FAE16211E05B}"/>
</file>

<file path=customXml/itemProps2.xml><?xml version="1.0" encoding="utf-8"?>
<ds:datastoreItem xmlns:ds="http://schemas.openxmlformats.org/officeDocument/2006/customXml" ds:itemID="{ABD4FBD3-DCC8-46FC-B7D7-233D8BE1B5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1ECEA5-F9C0-455A-9C6C-2C9B5D71A0B8}">
  <ds:schemaRefs>
    <ds:schemaRef ds:uri="95daa279-e4dc-4567-a817-43b945770b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Student Journey Configurator Prototype: An application of Usability Engineering Concepts</vt:lpstr>
      <vt:lpstr>Main aim of the project</vt:lpstr>
      <vt:lpstr>Student Journey Configurator</vt:lpstr>
      <vt:lpstr>Persona</vt:lpstr>
      <vt:lpstr>User Stories</vt:lpstr>
      <vt:lpstr>Student Journey Configurator Prototype: Home Page</vt:lpstr>
      <vt:lpstr>Student Journey Configurator Prototype: Double Degree Page</vt:lpstr>
      <vt:lpstr>Student Journey Configurator Prototype: Results Page</vt:lpstr>
      <vt:lpstr>Iterative Testing</vt:lpstr>
      <vt:lpstr>Iterative Testing: Before and After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presentation</dc:title>
  <dc:creator>Anna Badasian</dc:creator>
  <cp:revision>1</cp:revision>
  <dcterms:created xsi:type="dcterms:W3CDTF">2021-02-02T15:01:06Z</dcterms:created>
  <dcterms:modified xsi:type="dcterms:W3CDTF">2021-06-17T08:21:26Z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0x010100ACAFCA4CEC0E934795C0FFAF934FFF4D</vt:lpwstr>
  </property>
</Properties>
</file>